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91" autoAdjust="0"/>
    <p:restoredTop sz="94660"/>
  </p:normalViewPr>
  <p:slideViewPr>
    <p:cSldViewPr snapToGrid="0">
      <p:cViewPr varScale="1">
        <p:scale>
          <a:sx n="65" d="100"/>
          <a:sy n="65" d="100"/>
        </p:scale>
        <p:origin x="63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F08A6-02D0-BE76-4BEF-E17821207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400034-B712-2766-153B-6F709DFCE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2E870-AD7E-8F7D-7ECE-AC96FBB09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44B91-0902-6D04-06D6-E9C405EF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4AE69-04AC-4173-75D9-9E09A57CF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232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C94A-050D-4DC1-E0F4-F18C9327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00DC35-1050-1083-8882-0C73D9EFA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2CBA6-C310-A9E7-42DD-9820F537B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45CD2-978A-80EF-A6E7-EF650769F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15F92-3AA2-15BB-CAF7-31B7A59AE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628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CE0BE7-0A7E-E2DE-5DD2-C579B995FA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4CD190-9FA5-B71D-7BC4-D8C0929F0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6E1B6-57F5-9982-A4B5-7C6BF02E1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8A7FF-095D-E3E5-D122-5EC4327D6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7DE3F-2BE7-6106-B8F7-5C4BA0F3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398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748B-4900-2877-B2FC-4ABF0D1B4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A5EB4-A8E3-0009-530D-C5E80A76F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38B8F-4DED-DDB0-BC36-D77179F84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18F18-3D02-0FB9-891A-D973F8773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C1150-A8C5-74B8-4F70-99E305E54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332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D822A-E3ED-5A1A-41C9-859EE3628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6B4C4-2FC7-1956-FBBE-4CF4E2798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22400-A33C-2E43-79D3-41402AAEF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3C8C9-9A7B-2230-5A5E-C6F4385A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03F52-B27A-AA1B-C918-B71AFC7E0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97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8F60D-1042-D9A2-A19B-63C66DFC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7D7B-0033-3CF4-6A76-72307F1A47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C6811E-DBA1-4F1B-04BF-70DCF9204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272A-961A-AD7C-EDB3-13965AC0E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4527B4-7963-ABD9-77AB-89B08BC95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6C922F-F31F-BC5D-1B6B-63E6555E9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47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12608-D291-C0DA-A224-CBAF10546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ACB6D-DA76-5530-6970-0F5D19905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AA7F5F-425A-4D23-CD40-087662971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5BE9F6-04F1-1555-DBCD-DCF5824F2A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0EF0D5-678A-D5C5-0960-4A47EE2AF4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6BAC8B-8CF8-1D32-39D6-C33CECCEE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066D7E-EC9F-87AA-DD0C-A585D8341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25A1C9-79E7-F1BE-5221-A60654B9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4748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D28F9-F736-890F-92D0-D0B10404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408FBC-552E-2630-7889-F2DE706AA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DFF70-E25D-19DE-D1F1-E664A2426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83B22-143B-CFFF-043F-0CF53AF65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158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13A91-3704-0CD3-9B5F-6A9A75F60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48CF04-CB18-C870-06C4-05B9FECB9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217AB-569C-A03B-6749-FCD2A0881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5971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37803-7E49-246E-A9DF-8B09B2168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E5F31-DC46-4A1B-AEA8-A97B1E5F2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29F9E6-86FC-B998-0ED4-27FCB0968C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FFAA4-9A0C-EA3F-3763-51BB3DFBF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12C6E1-EBC9-8267-C4D1-9D36B6550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838B83-2EE5-9876-4284-F2FBB1689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911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3A4B4-B017-96CC-318F-2B4ECA2FD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44366C-9CAD-8994-6C0A-BCE833B61B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A56EED-9F26-6F6A-4717-E2B94B7C1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B5A17D-FF94-FD85-1836-B36FB2E76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62EDE-BC54-94EE-035E-7185E60AC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E05AA-0887-AAD8-079C-6A87831BB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6368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F40F68-B102-DAFA-943E-5C68C7FDC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31238-441F-F7E7-FFE7-3BEF5D742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D8CFD-504F-777A-C41E-19E5BAD336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E1481-6F46-4C43-9B91-08DDD5DAAFEB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272DE-6ADA-138C-BD94-0807E5A45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5E1A7-CC97-E2C7-6CCB-F89D78133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45D67-FAAA-4A6F-BB4A-F199165E9E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43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3DF48-385F-659C-8342-4F924F8F8E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B0986-8799-69EB-1B36-9C2875451E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263F63-B966-79A0-0A4D-305AA30CC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438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1ED8B-053E-86C2-F02C-3B684CE19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167"/>
            <a:ext cx="12192000" cy="679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26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9F636-1CD3-41D0-5A18-888CAD713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BB858-20C5-F487-F7CF-18EF814BC8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60CBBB-134A-A687-848A-F6FC8C5E6E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06DB0D-DBC9-F5C1-E6CF-0613D2A3B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43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64B607-ED5C-C015-0DFD-11CB45CFC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8"/>
            <a:ext cx="12192000" cy="685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11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E7A14-DE01-CCC8-78B6-F1BCA767A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EB26E-BDED-4531-416B-7D010CC70D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53AD72-B01C-8D5D-15DA-67A02A2E88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B3A42-D7CF-D922-8738-BE6FF533C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43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E9BE3D-2CF9-655B-E803-67C9AE2AE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80"/>
            <a:ext cx="12192000" cy="684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1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C21D7-089E-6550-4DD1-D7448D6EB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C9F36-C0B6-C4C6-4D3D-0746629EE3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E1D419-8B0D-C243-0148-DE0D6D4774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271E52-08AE-FC32-42DE-1628984B8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43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9063F3-8F32-3A5E-88B6-62FCFF9C8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80"/>
            <a:ext cx="12192000" cy="684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54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249A3-D8A5-7963-601A-C94A6FC4D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29617-6169-A547-7923-7C4B1DB841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7698F-1DC6-AD70-0C97-01807DC407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5DCF29-98AE-F30C-4957-821276D3E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43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891A3F-EBA3-F30F-0323-90EA50205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93"/>
            <a:ext cx="12192000" cy="68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62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50600-D85B-D826-9469-A82A1265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10ED7-68C5-8C4D-51D6-E716784CC4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56EB4E-8C2C-F499-DC59-9346B8A5D8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F74BBD-2328-E477-9287-11BB524D5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43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071A4A-A14B-59C3-5073-2F1B60128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93"/>
            <a:ext cx="12192000" cy="68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453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95D76-7338-3F4D-00A8-B3683A117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0A096-B182-FB17-527B-79D24D023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4A6DBA-DC07-3AB9-4565-0E932446F3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298E0-8725-99EC-EB69-46429BC4D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43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083EF1-FAB4-1BCE-2054-4A535DA11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30"/>
            <a:ext cx="12192000" cy="681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54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7C4CC-EB4C-2ABA-0F27-4BAD9D4E8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C3FB1-DCBF-67C8-0491-B1B32A627A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D68F5D-F3E4-1FCC-5A22-BC1ED21900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0ABBA2-B181-214D-40E2-087EB7D7E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43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96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2041E-9AC2-B5FC-9CC8-88B304080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6B956-7381-8DA1-2570-F9DBBC4C3F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3182DE-0B1C-527D-20AD-78E364065D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6807B0-C260-AC5F-58DA-CF119948D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43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67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等线</vt:lpstr>
      <vt:lpstr>等线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熹 陈</dc:creator>
  <cp:lastModifiedBy>熹 陈</cp:lastModifiedBy>
  <cp:revision>1</cp:revision>
  <dcterms:created xsi:type="dcterms:W3CDTF">2026-08-20T05:16:14Z</dcterms:created>
  <dcterms:modified xsi:type="dcterms:W3CDTF">2026-08-20T05:16:27Z</dcterms:modified>
</cp:coreProperties>
</file>