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3" r:id="rId5"/>
    <p:sldId id="262" r:id="rId6"/>
    <p:sldId id="264" r:id="rId7"/>
    <p:sldId id="259" r:id="rId8"/>
    <p:sldId id="260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91" autoAdjust="0"/>
    <p:restoredTop sz="94660"/>
  </p:normalViewPr>
  <p:slideViewPr>
    <p:cSldViewPr snapToGrid="0">
      <p:cViewPr varScale="1">
        <p:scale>
          <a:sx n="65" d="100"/>
          <a:sy n="65" d="100"/>
        </p:scale>
        <p:origin x="63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B6852-4512-0773-357C-1F3F61F1EB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3F3AF8-3C1E-A07B-D185-1854BBCA60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AB066A-8245-CC59-C3D4-C06D430DF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E7D0-400E-448F-BC82-C6A0AFB2EA46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B271B1-9E73-5182-6BB4-687E5EBE7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9A5EFB-D520-B285-1A3D-3967DFAEB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00203-D21B-4A98-B7DB-46DBE8EF9A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7120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9CBE3-1B87-D1FB-C5DA-E3BCDCFA0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5C1C9E-4A9A-356C-CCC0-198AE2C52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2C47C0-1DAF-35CA-D32C-894F3F8E0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E7D0-400E-448F-BC82-C6A0AFB2EA46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FDF0BB-C136-E76D-C956-4804A701F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FD595-CCD2-01DE-203D-2DF3F919D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00203-D21B-4A98-B7DB-46DBE8EF9A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3178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BAD3A2-9968-4BF8-016D-8474087490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AA66F3-436C-61D5-1B6F-B3D4D2C74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0C0263-2AB5-402D-6AE5-6385785BD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E7D0-400E-448F-BC82-C6A0AFB2EA46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98F23F-7737-5EA2-9187-68EB0DC61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4BF4FD-49F6-B62F-54F3-04512F7BD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00203-D21B-4A98-B7DB-46DBE8EF9A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8530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67D27-BF51-0B30-91B6-5AB3A31A2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8535BC-0F10-6B15-D109-AD15120462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8997E4-97D7-5BE4-D2E0-80153F23D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E7D0-400E-448F-BC82-C6A0AFB2EA46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421E-FBDD-CDFB-E38D-717DF3CB5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88B49F-56BA-570A-BDF0-285E8F5A4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00203-D21B-4A98-B7DB-46DBE8EF9A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6575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570AA-6802-6AB6-4BB9-DCDDCB2F1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08F76A-3A7A-8B07-EE9A-8A8651B60C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D766D4-0AF6-4DA4-0C5E-D34D61D5D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E7D0-400E-448F-BC82-C6A0AFB2EA46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F8F9FF-120F-B9BE-A0EE-8A64D54AF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274E6A-291D-55FD-B487-3110B4E55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00203-D21B-4A98-B7DB-46DBE8EF9A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9394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2926B-BC8E-01DB-640A-C431F8953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5633F-A50B-F9CC-F8D8-804F39195B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3F8868-D253-FEFD-4E72-5451B55D4A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88B2D9-7FC0-B0A0-9421-E76C5B170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E7D0-400E-448F-BC82-C6A0AFB2EA46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78CA15-7011-96A2-BCC8-031C6A817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4BB7B1-0A82-DDE3-AD9D-9F04ECDDF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00203-D21B-4A98-B7DB-46DBE8EF9A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6883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43D45-C392-BC36-AF49-A67E97E5B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910DF2-15BB-8520-3E29-8E39672A7D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50AEFA-9BCF-9059-1822-3C437188B1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C75230-F144-11AD-CA1F-825417C7AD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4F32A4-1B48-DD31-0BEA-0A2A33FE5E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52D53C-B66C-B58E-0C01-E7EADC9A3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E7D0-400E-448F-BC82-C6A0AFB2EA46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9F00F3-8F6C-B29C-A808-A5310027B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EE8000-B63C-8FE5-A9EA-D5ED8A88C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00203-D21B-4A98-B7DB-46DBE8EF9A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3672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88DD2-C322-8901-BDEC-9F4D768B8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DF82D3-1B9C-72BE-0796-51D8DF3A8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E7D0-400E-448F-BC82-C6A0AFB2EA46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85CE7B-0E46-5060-F7DC-F1E3DD456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CFADD6-3974-4310-6B00-54BDB6D80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00203-D21B-4A98-B7DB-46DBE8EF9A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7949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C699D5-E5C1-71B9-0BCE-36FBBB87E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E7D0-400E-448F-BC82-C6A0AFB2EA46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0C980D-3C9B-6E0D-FD45-1286D5CFD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84D6A1-EA14-4321-A6EE-82EB54EC3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00203-D21B-4A98-B7DB-46DBE8EF9A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2745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3B3E4-4131-B4B8-7DDC-16900DB3D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C386E5-1FA5-A5A4-6EE7-8BD9776D2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109A1D-691A-8739-DD4A-9C39AEAAA9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4E8BB8-763D-9EDA-96C7-57BE49C48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E7D0-400E-448F-BC82-C6A0AFB2EA46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1B83BC-BE37-1333-FD3F-FF8847557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02FBFA-5FA1-0C47-6574-614299BBC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00203-D21B-4A98-B7DB-46DBE8EF9A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2601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E41A3-F197-6E3B-ED44-4798F0A27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DA7CCD-E106-FBB3-75B9-9EF134677C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6643CA-69D8-65D5-8E99-13CBC065C1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8E4F8F-6432-3E7F-F5EB-17AF882CC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4E7D0-400E-448F-BC82-C6A0AFB2EA46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2B2299-603C-6F79-5ED6-DB824D3EF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6299AD-5C87-9E09-2A2B-8D7E39EF3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00203-D21B-4A98-B7DB-46DBE8EF9A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7270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FF76FA-857A-D6BE-2611-659DEECE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839E73-079B-0ABA-17C0-796E02DA8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FC2FE2-D6E4-EB9E-835D-F4C83A8CA4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4E7D0-400E-448F-BC82-C6A0AFB2EA46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1BCBC1-21BD-F123-0128-6409E26241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4D332C-77A2-502B-93B9-F225521393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00203-D21B-4A98-B7DB-46DBE8EF9A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1685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D4E40-7597-E4D9-8544-A6585FEF41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666E08-AE2E-04A0-1689-21B68A8BF4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3A41E8-A534-9258-D408-4705DBAE4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597"/>
            <a:ext cx="12192000" cy="682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769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E7F0C-FF2C-D633-F85E-1E592B39A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F9AE43-8B9B-A055-9B78-7D90E5A5FE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4145DB-DBAC-B685-7391-B5D9A4900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1" y="0"/>
            <a:ext cx="121708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118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89215-CF3B-98DA-C381-D779980FC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1F788C-A316-CEC1-6CEF-F14687F1A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512E3D-2594-1ADF-C347-E81D0781F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05"/>
            <a:ext cx="12192000" cy="683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438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93AE3-F40C-586D-D76F-531D29135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93F51-595D-AB41-51F0-8487610CAF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59FB37-41A2-1EF3-E243-935DCF2A0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93"/>
            <a:ext cx="12192000" cy="6839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271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5F601-7B48-5047-432A-8632B0047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E174AC-110C-3AA3-2BEB-A832DF798F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0E6278-EC84-0BA3-88D7-054F721CD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670"/>
            <a:ext cx="12192000" cy="6804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12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441D0-4E0D-E79D-9588-41D137660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11AB3-F1A0-3857-5573-10B490471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CB83F-36A9-FAEC-E59B-4C95CC199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041375-D168-C945-B506-DF62CE28E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05"/>
            <a:ext cx="12192000" cy="683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878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00234-F122-D850-40FD-A0DF983F5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8D2C4-74C8-21CD-D114-9F2D20F5BA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94037B-B7AE-8444-F5BD-B328B38BF0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0"/>
            <a:ext cx="12192000" cy="6847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463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D764A-0A5B-9C38-D521-52379C0DC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02365-4CB2-CE2C-F430-D1712A064D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7C760C-A1EB-E641-7F2C-08C0A9504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354"/>
            <a:ext cx="12192000" cy="6801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4988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等线</vt:lpstr>
      <vt:lpstr>等线 Light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熹 陈</dc:creator>
  <cp:lastModifiedBy>熹 陈</cp:lastModifiedBy>
  <cp:revision>1</cp:revision>
  <dcterms:created xsi:type="dcterms:W3CDTF">2026-08-19T01:57:35Z</dcterms:created>
  <dcterms:modified xsi:type="dcterms:W3CDTF">2026-08-19T01:58:00Z</dcterms:modified>
</cp:coreProperties>
</file>