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56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91" autoAdjust="0"/>
    <p:restoredTop sz="94660"/>
  </p:normalViewPr>
  <p:slideViewPr>
    <p:cSldViewPr snapToGrid="0">
      <p:cViewPr varScale="1">
        <p:scale>
          <a:sx n="45" d="100"/>
          <a:sy n="45" d="100"/>
        </p:scale>
        <p:origin x="45" y="1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F7A1C-0736-844C-06BF-C7CC9BCDE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7ACEAA-1522-4F1B-418C-9D4DE0E80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DD533-95BB-AF32-F872-7D8F69756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E728F-B0DC-A45C-44FE-4142F0172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931C5-3BA5-DFD8-30C1-836018AC8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489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5F4B0-0E42-DBFA-8304-8E5636109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0F88D3-DBD3-F9D0-D24A-CA1EAEA630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18BF5-79DF-4ACE-3278-71FFEB1D6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2848B-B79A-208E-ED13-7D75BFA40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D1E88-A3F9-911A-7118-42467570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430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38AF1C-7B1B-3B7F-ABEB-5303E77C3B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47D24-9108-AD96-16B7-9A6FA65356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2DA51-CE99-58A9-15C1-941F64A05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981CE-23AD-E0D2-A7FC-CE104C834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64018-5BCA-C77D-DBD7-FD21F5208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30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1AB01-027F-D1B8-FB8B-AB57569A4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67DE5-FA69-B859-40AA-844895029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60788-E516-3893-A926-4D12AFC68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C2D47-68C9-C067-D61E-2E9307D84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D1F23-326B-568F-AC3C-AFBDC486C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764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63379-A4CB-2085-45B6-8F61A34B0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E493E-C7A4-3BF1-592C-5FA4600AC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5E048-4B8F-7F2C-A327-1846630FB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DD49A-EED7-14F2-51C2-BD11CDF85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19600-BCC7-EA8C-508E-203BB4B1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0622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5DA9E-0674-8FB1-3836-EF670CD36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F53D4-0808-D3EC-1C81-6FD34C04A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56EEF-551E-3F6C-8220-328591460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E0571B-83D6-05C3-CB0B-469AA9B71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FBA278-6308-7028-DA95-7B5BF366F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555A1-7F5F-BEBF-6B04-198C985D4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94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446AC-1F57-7C03-7B96-5E5AFB2F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5D5690-BE05-EE38-D656-2F09A8995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39A1FC-53A0-AC20-6888-1510565DF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BB08A5-1A9F-4E1E-00CD-CD8B211B4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1D41D1-71E1-2A0C-32B2-0FDD872AD3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34CE4B-68C9-D424-93F2-CA2CA7F7F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85F37A-00CD-FEF5-B45A-11CCBE7E6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DF5133-1383-A1DE-7DEF-146ED0466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75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743DA-51BB-F931-BC5C-FB2991F28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E5A4E9-4407-DB73-AF3A-56D2CDC5C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503973-B850-C49A-CD3D-FBD1A3C74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DFB787-A37E-F57A-EFC9-DDB2D25FB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1096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E84103-DDF6-7333-F683-1459F190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A9E140-C28E-7E03-C7C2-439B22B52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6557AB-0881-58BB-278A-1970A25B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905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BC6B3-F12B-C6EC-39ED-B5CE4D080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33C84-3CF0-8CE1-E07A-3D3E29DE2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5A5BDF-A0DE-236C-9862-F219FE9C5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06F22B-58CC-8B29-D0C7-FE42FA119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53AC04-40A4-A2B1-EA84-4ACBFD5E2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9C68B-50D4-2C5A-22C6-9725E2551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46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4FD4F-57A3-0A96-A205-BAAF2C255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7EF57A-31C5-8416-73C8-2E08C18386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6C439C-CAED-6BED-5F29-A06738177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C3805-55F0-10CE-561F-CF4F20015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538C5B-36CF-902A-406C-A4AC1B770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42BD1-0322-62FD-11BD-A18CA073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5456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D335DA-59B0-5637-399B-2E64A4B40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5275C9-33C9-CDDC-C46F-CDFAECC29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75137-1663-32BA-DA98-FE1858D691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241CC-A4CF-4E56-8BBB-CC2AD10DE365}" type="datetimeFigureOut">
              <a:rPr lang="zh-CN" altLang="en-US" smtClean="0"/>
              <a:t>2026/8/18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9E5F7-9C49-2D53-16FE-72601BD4A4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7337E-DBB6-EB94-E2DF-DA69B7D869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C121D-8DA9-4CFE-8FA0-3DB8D606DC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231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2D608-2E67-D56A-492A-3B8E174030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7ACF00-69FD-E996-32D5-E764AF98F7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12CA2F-99CB-16EF-6394-6B6CAA716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70"/>
            <a:ext cx="12192000" cy="680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39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86CF-545F-4BE7-54D9-2CADE106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27DE6-320A-1094-D16E-66E0EF2148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6FA64A-5CFD-8DC7-68B4-431D1FD29B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BAA41D-31D1-D9CE-485F-F766BEE05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93"/>
            <a:ext cx="12192000" cy="68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73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0C4CA-BEB2-D2FA-FA9D-EFD882D7F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6CE21-6CFD-9127-B010-0A10ECEBE5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854616-E07E-975E-676F-EABA8E107D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CAF90-C11A-2B2C-01B1-A7C6E1054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5"/>
            <a:ext cx="12192000" cy="68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90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8C1F3-34FB-3A58-C721-CE577D831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F526F-1030-5D91-4957-92A842654B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FE23F-2089-91D1-0BCE-3CDF9C12AB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37B6E-42C8-4FA5-8C47-F401D2641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11"/>
            <a:ext cx="12192000" cy="68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48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0267-2489-3269-867F-AE077BBAA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652BA-10B5-7A2F-9C60-35947449D5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49DD19-8AA2-A3A5-C4E8-2BB8A1184C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D38B5E-B2C8-4C82-E71E-68076F0E0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42"/>
            <a:ext cx="12192000" cy="680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029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A74E3-F90F-F6E8-81FB-73D8FBF118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9EA48F-2BEC-C0F7-1F6A-CA2F8EADF6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8CF043-CB87-55EA-7F78-3CC15B39F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354"/>
            <a:ext cx="12192000" cy="68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786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等线</vt:lpstr>
      <vt:lpstr>等线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熹 陈</dc:creator>
  <cp:lastModifiedBy>熹 陈</cp:lastModifiedBy>
  <cp:revision>1</cp:revision>
  <dcterms:created xsi:type="dcterms:W3CDTF">2026-08-18T02:26:57Z</dcterms:created>
  <dcterms:modified xsi:type="dcterms:W3CDTF">2026-08-18T02:27:20Z</dcterms:modified>
</cp:coreProperties>
</file>